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8" r:id="rId7"/>
    <p:sldId id="269" r:id="rId8"/>
    <p:sldId id="270" r:id="rId9"/>
    <p:sldId id="271" r:id="rId10"/>
    <p:sldId id="279" r:id="rId11"/>
    <p:sldId id="280" r:id="rId12"/>
    <p:sldId id="274" r:id="rId13"/>
    <p:sldId id="275" r:id="rId14"/>
    <p:sldId id="276" r:id="rId15"/>
    <p:sldId id="281" r:id="rId16"/>
    <p:sldId id="28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0100" y="1164344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你是否將一切獻上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Is Your All on the Altar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0343" y="95693"/>
            <a:ext cx="9602788" cy="666661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你有否將一切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Li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奉獻在祭壇上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che-toa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管理你心是否聖靈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sim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ho Seng-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?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your all on the altar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sacrifice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aid?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Your heart, does the Spirit control?</a:t>
            </a:r>
          </a:p>
        </p:txBody>
      </p:sp>
    </p:spTree>
    <p:extLst>
      <p:ext uri="{BB962C8B-B14F-4D97-AF65-F5344CB8AC3E}">
        <p14:creationId xmlns:p14="http://schemas.microsoft.com/office/powerpoint/2010/main" val="1605555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47" y="132907"/>
            <a:ext cx="9602788" cy="659218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你能得主祝福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Li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tit  Chu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chiok-hok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享受平靜安寜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Hiong-siu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peng-cheng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只有獻上你的身心靈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Chi  u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li   e   sin  sim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You can only be blest 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have peace and sweet rest,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As you yield Him your body and soul. 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711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76" y="819168"/>
            <a:ext cx="9420631" cy="5879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主的鴻恩大愛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Chu  e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un  toa  ai,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有誰徹底知道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Chi-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thiat-ti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chai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！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Who can tell all the love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send from above,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093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620" y="180754"/>
            <a:ext cx="8915400" cy="667724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祂賜咱快樂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豐盛生命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hong-seng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seng-beng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將來何等甜蜜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ho-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ti</a:t>
            </a:r>
            <a:r>
              <a:rPr lang="en-US" sz="32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bit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how happy our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hearts will be made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Of the fellowship sweet</a:t>
            </a:r>
          </a:p>
        </p:txBody>
      </p:sp>
    </p:spTree>
    <p:extLst>
      <p:ext uri="{BB962C8B-B14F-4D97-AF65-F5344CB8AC3E}">
        <p14:creationId xmlns:p14="http://schemas.microsoft.com/office/powerpoint/2010/main" val="2550839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920" y="159489"/>
            <a:ext cx="9420631" cy="669851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團契在主脚前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thoan-khe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kha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今將一切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Ta</a:t>
            </a:r>
            <a:r>
              <a:rPr lang="en-US" sz="32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it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奉獻在壇上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hong-hian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toa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share at His feet,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When our all on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altar is laid.</a:t>
            </a:r>
          </a:p>
        </p:txBody>
      </p:sp>
    </p:spTree>
    <p:extLst>
      <p:ext uri="{BB962C8B-B14F-4D97-AF65-F5344CB8AC3E}">
        <p14:creationId xmlns:p14="http://schemas.microsoft.com/office/powerpoint/2010/main" val="2028224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0343" y="95693"/>
            <a:ext cx="9602788" cy="666661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你有否將一切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Li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奉獻在祭壇上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che-toa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管理你心是否聖靈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li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sim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ho  Seng-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?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your all on the altar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sacrifice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aid?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Your heart, does the Spirit control?</a:t>
            </a:r>
          </a:p>
        </p:txBody>
      </p:sp>
    </p:spTree>
    <p:extLst>
      <p:ext uri="{BB962C8B-B14F-4D97-AF65-F5344CB8AC3E}">
        <p14:creationId xmlns:p14="http://schemas.microsoft.com/office/powerpoint/2010/main" val="2637978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2" y="132907"/>
            <a:ext cx="9602788" cy="659218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你能得主祝福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tit  Chu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chiok-hok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享受平靜安寜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Hiong-siu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peng-cheng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只有獻上你的身心靈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Chi    u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li  e   sin  sim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You can only be blest 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have peace and sweet rest,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As you yield Him your body and soul. 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65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5929" y="832420"/>
            <a:ext cx="9420631" cy="5879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你渴望得平安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khat-bong tit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信心得着進步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Sin- sim  tit-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chin-po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Y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have longed for sweet peace,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for faith to increase,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351" y="111642"/>
            <a:ext cx="8915400" cy="663471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也曾誠懇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bat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seng-khun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迫切地祈禱</a:t>
            </a:r>
            <a:r>
              <a:rPr lang="en-US" altLang="zh-TW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pek-chhiat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  ki-  to;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但得不着安息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Tan  tit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have earnestly,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fervently prayed;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But you cannot have rest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937" y="170122"/>
            <a:ext cx="9420631" cy="668787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不得主恩豐盛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Chu un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hong-seng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除非將所有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Tu- hui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so u 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獻在壇上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toa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-teng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or be perfectly blest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Until all on the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altar is laid.</a:t>
            </a: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785" y="95693"/>
            <a:ext cx="9602788" cy="666661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你有否將一切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Li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奉獻在祭壇上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che-toa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管理你心是否聖靈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-li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sim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ho  Seng-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?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your all on the altar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sacrifice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aid?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Your heart, does the Spirit control?</a:t>
            </a:r>
          </a:p>
        </p:txBody>
      </p:sp>
    </p:spTree>
    <p:extLst>
      <p:ext uri="{BB962C8B-B14F-4D97-AF65-F5344CB8AC3E}">
        <p14:creationId xmlns:p14="http://schemas.microsoft.com/office/powerpoint/2010/main" val="1290607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6603" y="265815"/>
            <a:ext cx="9602788" cy="659218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你能得主祝福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Li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tit  Chu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chiok-hok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享受平靜安寜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Hiong-siu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peng-cheng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只有獻上你的身心靈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Chi   u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li   e  sin  sim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You can only be blest 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have peace and sweet rest,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As you yield Him your body and soul. 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9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3407" y="752907"/>
            <a:ext cx="9420631" cy="5879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若要與主同行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tang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在祂聖言光中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I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seng-gian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ould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you walk with the Lord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in the light of His Word,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910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4325" y="287080"/>
            <a:ext cx="8915400" cy="65709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常存平安</a:t>
            </a:r>
            <a:endParaRPr lang="en-US" altLang="zh-TW" sz="5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知足樂無窮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ti-chiok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你要遵祂美意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Li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I    bi-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have peace and 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contentment always,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You must do His sweet will</a:t>
            </a:r>
          </a:p>
        </p:txBody>
      </p:sp>
    </p:spTree>
    <p:extLst>
      <p:ext uri="{BB962C8B-B14F-4D97-AF65-F5344CB8AC3E}">
        <p14:creationId xmlns:p14="http://schemas.microsoft.com/office/powerpoint/2010/main" val="2514629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416" y="148857"/>
            <a:ext cx="9420631" cy="670914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脫離一切罪行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 it-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choe-heng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將所有奉獻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so u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hong-hian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在祭壇上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che-toa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to be free from all ill,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On the altar your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all you must lay.</a:t>
            </a:r>
          </a:p>
        </p:txBody>
      </p:sp>
    </p:spTree>
    <p:extLst>
      <p:ext uri="{BB962C8B-B14F-4D97-AF65-F5344CB8AC3E}">
        <p14:creationId xmlns:p14="http://schemas.microsoft.com/office/powerpoint/2010/main" val="252123601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893</TotalTime>
  <Words>817</Words>
  <Application>Microsoft Office PowerPoint</Application>
  <PresentationFormat>Widescreen</PresentationFormat>
  <Paragraphs>145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Arial</vt:lpstr>
      <vt:lpstr>Candara</vt:lpstr>
      <vt:lpstr>Century Gothic</vt:lpstr>
      <vt:lpstr>Wingdings 3</vt:lpstr>
      <vt:lpstr>Wisp</vt:lpstr>
      <vt:lpstr>你是否將一切獻上 Is Your All on the Altar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112</cp:revision>
  <dcterms:created xsi:type="dcterms:W3CDTF">2020-01-10T06:25:13Z</dcterms:created>
  <dcterms:modified xsi:type="dcterms:W3CDTF">2021-08-03T03:02:14Z</dcterms:modified>
</cp:coreProperties>
</file>